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handoutMasterIdLst>
    <p:handoutMasterId r:id="rId25"/>
  </p:handoutMasterIdLst>
  <p:sldIdLst>
    <p:sldId id="256" r:id="rId3"/>
    <p:sldId id="324" r:id="rId5"/>
    <p:sldId id="426" r:id="rId6"/>
    <p:sldId id="427" r:id="rId7"/>
    <p:sldId id="428" r:id="rId8"/>
    <p:sldId id="429" r:id="rId9"/>
    <p:sldId id="430" r:id="rId10"/>
    <p:sldId id="431" r:id="rId11"/>
    <p:sldId id="432" r:id="rId12"/>
    <p:sldId id="433" r:id="rId13"/>
    <p:sldId id="436" r:id="rId14"/>
    <p:sldId id="434" r:id="rId15"/>
    <p:sldId id="435" r:id="rId16"/>
    <p:sldId id="437" r:id="rId17"/>
    <p:sldId id="438" r:id="rId18"/>
    <p:sldId id="439" r:id="rId19"/>
    <p:sldId id="440" r:id="rId20"/>
    <p:sldId id="441" r:id="rId21"/>
    <p:sldId id="442" r:id="rId22"/>
    <p:sldId id="443" r:id="rId23"/>
    <p:sldId id="288" r:id="rId24"/>
  </p:sldIdLst>
  <p:sldSz cx="9144000" cy="5143500" type="screen16x9"/>
  <p:notesSz cx="6858000" cy="9144000"/>
  <p:embeddedFontLst>
    <p:embeddedFont>
      <p:font typeface="Roboto" panose="02000000000000000000"/>
      <p:regular r:id="rId29"/>
    </p:embeddedFont>
    <p:embeddedFont>
      <p:font typeface="汉仪青云简" panose="00020600040101010101" charset="-122"/>
      <p:regular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2AAF9"/>
    <a:srgbClr val="4FC08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1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0" Type="http://schemas.openxmlformats.org/officeDocument/2006/relationships/font" Target="fonts/font2.fntdata"/><Relationship Id="rId3" Type="http://schemas.openxmlformats.org/officeDocument/2006/relationships/slide" Target="slides/slide1.xml"/><Relationship Id="rId29" Type="http://schemas.openxmlformats.org/officeDocument/2006/relationships/font" Target="fonts/font1.fntdata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1e95ee831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1e95ee831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Font typeface="Didact Gothic"/>
              <a:buNone/>
              <a:defRPr sz="52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Font typeface="Didact Gothic"/>
              <a:buNone/>
              <a:defRPr sz="5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Font typeface="Didact Gothic"/>
              <a:buNone/>
              <a:defRPr sz="5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Font typeface="Didact Gothic"/>
              <a:buNone/>
              <a:defRPr sz="5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Font typeface="Didact Gothic"/>
              <a:buNone/>
              <a:defRPr sz="5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Font typeface="Didact Gothic"/>
              <a:buNone/>
              <a:defRPr sz="5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Font typeface="Didact Gothic"/>
              <a:buNone/>
              <a:defRPr sz="5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Font typeface="Didact Gothic"/>
              <a:buNone/>
              <a:defRPr sz="5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Font typeface="Didact Gothic"/>
              <a:buNone/>
              <a:defRPr sz="5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 sz="28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Font typeface="Didact Gothic"/>
              <a:buNone/>
              <a:defRPr sz="3600" b="1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Font typeface="Didact Gothic"/>
              <a:buNone/>
              <a:defRPr sz="36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Font typeface="Didact Gothic"/>
              <a:buNone/>
              <a:defRPr sz="36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Font typeface="Didact Gothic"/>
              <a:buNone/>
              <a:defRPr sz="36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Font typeface="Didact Gothic"/>
              <a:buNone/>
              <a:defRPr sz="36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Font typeface="Didact Gothic"/>
              <a:buNone/>
              <a:defRPr sz="36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Font typeface="Didact Gothic"/>
              <a:buNone/>
              <a:defRPr sz="36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Font typeface="Didact Gothic"/>
              <a:buNone/>
              <a:defRPr sz="36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Font typeface="Didact Gothic"/>
              <a:buNone/>
              <a:defRPr sz="36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  <a:defRPr sz="14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○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■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●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○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■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●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○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Didact Gothic"/>
              <a:buChar char="■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Didact Gothic"/>
              <a:buChar char="●"/>
              <a:defRPr sz="14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○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■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●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○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■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●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Font typeface="Didact Gothic"/>
              <a:buChar char="○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Font typeface="Didact Gothic"/>
              <a:buChar char="■"/>
              <a:defRPr sz="1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25" name="Google Shape;2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Didact Gothic"/>
              <a:buNone/>
              <a:defRPr b="1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9pPr>
          </a:lstStyle>
          <a:p/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Font typeface="Didact Gothic"/>
              <a:buNone/>
              <a:defRPr sz="48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Font typeface="Didact Gothic"/>
              <a:buNone/>
              <a:defRPr sz="48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Font typeface="Didact Gothic"/>
              <a:buNone/>
              <a:defRPr sz="48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Font typeface="Didact Gothic"/>
              <a:buNone/>
              <a:defRPr sz="48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Font typeface="Didact Gothic"/>
              <a:buNone/>
              <a:defRPr sz="48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Font typeface="Didact Gothic"/>
              <a:buNone/>
              <a:defRPr sz="48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Font typeface="Didact Gothic"/>
              <a:buNone/>
              <a:defRPr sz="48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Font typeface="Didact Gothic"/>
              <a:buNone/>
              <a:defRPr sz="48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Font typeface="Didact Gothic"/>
              <a:buNone/>
              <a:defRPr sz="48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  <a:sym typeface="汉仪青云简" panose="00020600040101010101" charset="-122"/>
            </a:endParaRPr>
          </a:p>
        </p:txBody>
      </p:sp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Font typeface="Didact Gothic"/>
              <a:buNone/>
              <a:defRPr sz="42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Font typeface="Didact Gothic"/>
              <a:buNone/>
              <a:defRPr sz="42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Font typeface="Didact Gothic"/>
              <a:buNone/>
              <a:defRPr sz="42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Font typeface="Didact Gothic"/>
              <a:buNone/>
              <a:defRPr sz="42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Font typeface="Didact Gothic"/>
              <a:buNone/>
              <a:defRPr sz="42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Font typeface="Didact Gothic"/>
              <a:buNone/>
              <a:defRPr sz="42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Font typeface="Didact Gothic"/>
              <a:buNone/>
              <a:defRPr sz="42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Font typeface="Didact Gothic"/>
              <a:buNone/>
              <a:defRPr sz="42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Font typeface="Didact Gothic"/>
              <a:buNone/>
              <a:defRPr sz="42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Didact Gothic"/>
              <a:buNone/>
              <a:defRPr sz="2100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40" name="Google Shape;4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Didact Gothic"/>
              <a:buChar char="●"/>
              <a:defRPr>
                <a:solidFill>
                  <a:schemeClr val="dk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●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idact Gothic"/>
              <a:buChar char="○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Didact Gothic"/>
              <a:buChar char="■"/>
              <a:defRPr>
                <a:solidFill>
                  <a:schemeClr val="dk1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41" name="Google Shape;41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Font typeface="Didact Gothic"/>
              <a:buNone/>
              <a:defRPr sz="12000" b="1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汉仪青云简" panose="00020600040101010101" charset="-122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Font typeface="Didact Gothic"/>
              <a:buNone/>
              <a:defRPr sz="12000" b="1">
                <a:latin typeface="Didact Gothic"/>
                <a:ea typeface="Didact Gothic"/>
                <a:cs typeface="Didact Gothic"/>
                <a:sym typeface="Didact Gothi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Font typeface="Didact Gothic"/>
              <a:buNone/>
              <a:defRPr sz="12000" b="1"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Font typeface="Didact Gothic"/>
              <a:buNone/>
              <a:defRPr sz="12000" b="1"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Font typeface="Didact Gothic"/>
              <a:buNone/>
              <a:defRPr sz="12000" b="1"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Font typeface="Didact Gothic"/>
              <a:buNone/>
              <a:defRPr sz="12000" b="1"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Font typeface="Didact Gothic"/>
              <a:buNone/>
              <a:defRPr sz="12000" b="1"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Font typeface="Didact Gothic"/>
              <a:buNone/>
              <a:defRPr sz="12000" b="1"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Font typeface="Didact Gothic"/>
              <a:buNone/>
              <a:defRPr sz="12000" b="1"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640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 panose="02000000000000000000"/>
              <a:buNone/>
              <a:def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 panose="02000000000000000000"/>
              <a:buNone/>
              <a:def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 panose="02000000000000000000"/>
              <a:buNone/>
              <a:def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 panose="02000000000000000000"/>
              <a:buNone/>
              <a:def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 panose="02000000000000000000"/>
              <a:buNone/>
              <a:def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 panose="02000000000000000000"/>
              <a:buNone/>
              <a:def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 panose="02000000000000000000"/>
              <a:buNone/>
              <a:def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 panose="02000000000000000000"/>
              <a:buNone/>
              <a:def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 panose="02000000000000000000"/>
              <a:buNone/>
              <a:def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 panose="02000000000000000000"/>
              <a:buChar char="●"/>
              <a:defRPr sz="1800"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○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■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●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○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■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●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 panose="02000000000000000000"/>
              <a:buChar char="○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 panose="02000000000000000000"/>
              <a:buChar char="■"/>
              <a:defRPr>
                <a:solidFill>
                  <a:schemeClr val="lt2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defRPr>
            </a:lvl9pPr>
          </a:lstStyle>
          <a:p/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9" name="Google Shape;9;p1"/>
          <p:cNvSpPr/>
          <p:nvPr/>
        </p:nvSpPr>
        <p:spPr>
          <a:xfrm>
            <a:off x="0" y="5096621"/>
            <a:ext cx="9144000" cy="49500"/>
          </a:xfrm>
          <a:prstGeom prst="rect">
            <a:avLst/>
          </a:prstGeom>
          <a:solidFill>
            <a:srgbClr val="4FC08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13640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ctrTitle"/>
          </p:nvPr>
        </p:nvSpPr>
        <p:spPr>
          <a:xfrm>
            <a:off x="311700" y="1038505"/>
            <a:ext cx="8520600" cy="98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altLang="zh-CN" sz="3600" b="1" dirty="0">
                <a:latin typeface="汉仪青云简" panose="00020600040101010101" charset="-122"/>
                <a:ea typeface="汉仪青云简" panose="00020600040101010101" charset="-122"/>
              </a:rPr>
              <a:t>Vue3 </a:t>
            </a:r>
            <a:r>
              <a:rPr lang="zh-CN" altLang="en-US" sz="3600" b="1" dirty="0">
                <a:latin typeface="汉仪青云简" panose="00020600040101010101" charset="-122"/>
                <a:ea typeface="汉仪青云简" panose="00020600040101010101" charset="-122"/>
              </a:rPr>
              <a:t>上手新体验</a:t>
            </a:r>
            <a:endParaRPr lang="zh-CN" altLang="en-US" sz="3600" dirty="0">
              <a:latin typeface="汉仪青云简" panose="00020600040101010101" charset="-122"/>
              <a:ea typeface="汉仪青云简" panose="00020600040101010101" charset="-122"/>
            </a:endParaRPr>
          </a:p>
        </p:txBody>
      </p:sp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2381369"/>
            <a:ext cx="8520600" cy="13897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 smtClean="0">
                <a:solidFill>
                  <a:schemeClr val="tx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卢创旭</a:t>
            </a:r>
            <a:endParaRPr lang="en-US" altLang="zh-CN" dirty="0" smtClean="0">
              <a:solidFill>
                <a:schemeClr val="tx1"/>
              </a:solidFill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chemeClr val="tx1"/>
              </a:solidFill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</a:endParaRPr>
          </a:p>
          <a:p>
            <a:pPr marL="0" indent="0"/>
            <a:r>
              <a:rPr lang="en-US" altLang="zh-CN" sz="1800" b="1" dirty="0" smtClean="0">
                <a:solidFill>
                  <a:schemeClr val="tx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- </a:t>
            </a:r>
            <a:r>
              <a:rPr lang="zh-CN" altLang="en-US" sz="1800" b="1" dirty="0" smtClean="0">
                <a:solidFill>
                  <a:schemeClr val="tx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中</a:t>
            </a:r>
            <a:r>
              <a:rPr lang="zh-CN" altLang="en-US" sz="1800" b="1" dirty="0">
                <a:solidFill>
                  <a:schemeClr val="tx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台材料域</a:t>
            </a:r>
            <a:r>
              <a:rPr lang="en-US" altLang="zh-CN" sz="1800" b="1" dirty="0">
                <a:solidFill>
                  <a:schemeClr val="tx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-</a:t>
            </a:r>
            <a:r>
              <a:rPr lang="zh-CN" altLang="en-US" sz="1800" b="1" dirty="0" smtClean="0">
                <a:solidFill>
                  <a:schemeClr val="tx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前端 </a:t>
            </a:r>
            <a:r>
              <a:rPr lang="en-US" altLang="zh-CN" sz="1800" b="1" dirty="0" smtClean="0">
                <a:solidFill>
                  <a:schemeClr val="tx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-</a:t>
            </a:r>
            <a:endParaRPr lang="zh-CN" altLang="en-US" sz="1800" b="1" dirty="0">
              <a:solidFill>
                <a:schemeClr val="tx1"/>
              </a:solidFill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 smtClean="0">
              <a:solidFill>
                <a:schemeClr val="tx1"/>
              </a:solidFill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65860" y="354330"/>
            <a:ext cx="6812280" cy="44348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33195" y="205105"/>
            <a:ext cx="6762115" cy="5098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3615" y="2150850"/>
            <a:ext cx="8520600" cy="841800"/>
          </a:xfrm>
        </p:spPr>
        <p:txBody>
          <a:bodyPr/>
          <a:lstStyle/>
          <a:p>
            <a:r>
              <a:rPr dirty="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css 魔术师 hudini</a:t>
            </a:r>
            <a:endParaRPr dirty="0"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3120" y="1034415"/>
            <a:ext cx="239712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SzPts val="3600"/>
              <a:buFont typeface="Didact Gothic"/>
            </a:pPr>
            <a:r>
              <a:rPr lang="en-US" altLang="zh-CN" sz="3600" b="1" dirty="0">
                <a:solidFill>
                  <a:schemeClr val="dk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+mn-ea"/>
              </a:rPr>
              <a:t>part 2</a:t>
            </a:r>
            <a:endParaRPr lang="en-US" altLang="zh-CN" sz="3600" b="1" dirty="0">
              <a:solidFill>
                <a:schemeClr val="dk1"/>
              </a:solidFill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030345" y="3372485"/>
            <a:ext cx="124714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>
                    <a:lumMod val="25000"/>
                    <a:lumOff val="75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时长约</a:t>
            </a:r>
            <a:r>
              <a:rPr lang="en-US" altLang="zh-CN">
                <a:solidFill>
                  <a:schemeClr val="bg1">
                    <a:lumMod val="25000"/>
                    <a:lumOff val="75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2</a:t>
            </a:r>
            <a:r>
              <a:rPr lang="en-US" altLang="zh-CN">
                <a:solidFill>
                  <a:schemeClr val="bg1">
                    <a:lumMod val="25000"/>
                    <a:lumOff val="75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0</a:t>
            </a:r>
            <a:r>
              <a:rPr lang="zh-CN" altLang="en-US">
                <a:solidFill>
                  <a:schemeClr val="bg1">
                    <a:lumMod val="25000"/>
                    <a:lumOff val="75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分钟</a:t>
            </a:r>
            <a:endParaRPr lang="zh-CN" altLang="en-US">
              <a:solidFill>
                <a:schemeClr val="bg1">
                  <a:lumMod val="25000"/>
                  <a:lumOff val="75000"/>
                </a:schemeClr>
              </a:solidFill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49985" y="1249680"/>
            <a:ext cx="7163435" cy="28111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02000" y="1987550"/>
            <a:ext cx="2540000" cy="1168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https://github.com/GoogleChromeLabs/houdini-samples/blob/master/paint-worklet/spinners/roller-painter.js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910" y="38100"/>
            <a:ext cx="9060180" cy="50673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340" y="30480"/>
            <a:ext cx="9037320" cy="508254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" y="30480"/>
            <a:ext cx="9044940" cy="508254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7150" y="22860"/>
            <a:ext cx="9029700" cy="50977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530" y="19050"/>
            <a:ext cx="9044940" cy="51054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93615" y="2150850"/>
            <a:ext cx="8520600" cy="841800"/>
          </a:xfrm>
        </p:spPr>
        <p:txBody>
          <a:bodyPr/>
          <a:lstStyle/>
          <a:p>
            <a:r>
              <a:rPr dirty="0"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css 处理器发展</a:t>
            </a:r>
            <a:endParaRPr dirty="0"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373120" y="1034415"/>
            <a:ext cx="239712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buSzPts val="3600"/>
              <a:buFont typeface="Didact Gothic"/>
            </a:pPr>
            <a:r>
              <a:rPr lang="en-US" altLang="zh-CN" sz="3600" b="1" dirty="0">
                <a:solidFill>
                  <a:schemeClr val="dk1"/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  <a:sym typeface="+mn-ea"/>
              </a:rPr>
              <a:t>part 1</a:t>
            </a:r>
            <a:endParaRPr lang="en-US" altLang="zh-CN" sz="3600" b="1" dirty="0">
              <a:solidFill>
                <a:schemeClr val="dk1"/>
              </a:solidFill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  <a:sym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030345" y="3372485"/>
            <a:ext cx="121983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>
                    <a:lumMod val="25000"/>
                    <a:lumOff val="75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时长约</a:t>
            </a:r>
            <a:r>
              <a:rPr lang="en-US" altLang="zh-CN">
                <a:solidFill>
                  <a:schemeClr val="bg1">
                    <a:lumMod val="25000"/>
                    <a:lumOff val="75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10</a:t>
            </a:r>
            <a:r>
              <a:rPr lang="zh-CN" altLang="en-US">
                <a:solidFill>
                  <a:schemeClr val="bg1">
                    <a:lumMod val="25000"/>
                    <a:lumOff val="75000"/>
                  </a:schemeClr>
                </a:solidFill>
                <a:latin typeface="汉仪青云简" panose="00020600040101010101" charset="-122"/>
                <a:ea typeface="汉仪青云简" panose="00020600040101010101" charset="-122"/>
                <a:cs typeface="汉仪青云简" panose="00020600040101010101" charset="-122"/>
              </a:rPr>
              <a:t>分钟</a:t>
            </a:r>
            <a:endParaRPr lang="zh-CN" altLang="en-US">
              <a:solidFill>
                <a:schemeClr val="bg1">
                  <a:lumMod val="25000"/>
                  <a:lumOff val="75000"/>
                </a:schemeClr>
              </a:solidFill>
              <a:latin typeface="汉仪青云简" panose="00020600040101010101" charset="-122"/>
              <a:ea typeface="汉仪青云简" panose="00020600040101010101" charset="-122"/>
              <a:cs typeface="汉仪青云简" panose="0002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/>
        </p:nvSpPr>
        <p:spPr>
          <a:xfrm>
            <a:off x="3302000" y="2418080"/>
            <a:ext cx="254000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https://ishoudinireadyyet.com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254375" y="3472180"/>
            <a:ext cx="2540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https://mp.weixin.qq.com/s/Zqw8f5jX6MmeURRzc44C6Q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3206750" y="1313815"/>
            <a:ext cx="2540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https://v.qq.com/x/page/o0631vkbm7v.html</a:t>
            </a:r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"/>
          <p:cNvSpPr txBox="1">
            <a:spLocks noGrp="1"/>
          </p:cNvSpPr>
          <p:nvPr>
            <p:ph type="ctrTitle"/>
          </p:nvPr>
        </p:nvSpPr>
        <p:spPr>
          <a:xfrm>
            <a:off x="2940050" y="2051049"/>
            <a:ext cx="2837900" cy="7980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 dirty="0">
                <a:latin typeface="汉仪青云简" panose="00020600040101010101" charset="-122"/>
                <a:ea typeface="汉仪青云简" panose="00020600040101010101" charset="-122"/>
              </a:rPr>
              <a:t>Thank you!</a:t>
            </a:r>
            <a:endParaRPr sz="4800" b="1" dirty="0">
              <a:latin typeface="汉仪青云简" panose="00020600040101010101" charset="-122"/>
              <a:ea typeface="汉仪青云简" panose="00020600040101010101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52500" y="-19050"/>
            <a:ext cx="7239000" cy="51816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694305" y="3328670"/>
            <a:ext cx="2540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https://mp.weixin.qq.com/s/Zqw8f5jX6MmeURRzc44C6Q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6780" y="-175260"/>
            <a:ext cx="7330440" cy="54940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" y="-80010"/>
            <a:ext cx="7315200" cy="530352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8210" y="-129540"/>
            <a:ext cx="7307580" cy="540258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02970" y="-167640"/>
            <a:ext cx="7338060" cy="547878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08960" y="2324100"/>
            <a:ext cx="2926080" cy="4953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185795" y="3522980"/>
            <a:ext cx="254000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/>
              <a:t>https://github.com/csstools/postcss-preset-env/blob/main/src/lib/plugins-by-id.js#L36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445385" y="251460"/>
            <a:ext cx="5100320" cy="452628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8160,&quot;width&quot;:11400}"/>
</p:tagLst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440</Words>
  <Application>WPS 演示</Application>
  <PresentationFormat>全屏显示(16:9)</PresentationFormat>
  <Paragraphs>33</Paragraphs>
  <Slides>21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Arial</vt:lpstr>
      <vt:lpstr>宋体</vt:lpstr>
      <vt:lpstr>Wingdings</vt:lpstr>
      <vt:lpstr>Arial</vt:lpstr>
      <vt:lpstr>Roboto</vt:lpstr>
      <vt:lpstr>Didact Gothic</vt:lpstr>
      <vt:lpstr>Segoe Print</vt:lpstr>
      <vt:lpstr>汉仪青云简</vt:lpstr>
      <vt:lpstr>微软雅黑</vt:lpstr>
      <vt:lpstr>Arial Unicode MS</vt:lpstr>
      <vt:lpstr>Simple Dark</vt:lpstr>
      <vt:lpstr>Vue3 上手新体验</vt:lpstr>
      <vt:lpstr>css 处理器发展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css 魔术师 hudini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Vue3 上手新体验</dc:title>
  <dc:creator/>
  <cp:lastModifiedBy>Echi</cp:lastModifiedBy>
  <cp:revision>154</cp:revision>
  <dcterms:created xsi:type="dcterms:W3CDTF">2020-08-10T15:30:00Z</dcterms:created>
  <dcterms:modified xsi:type="dcterms:W3CDTF">2021-11-18T02:55:49Z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2052-11.1.0.11045</vt:lpwstr>
  </property>
  <property fmtid="{D5CDD505-2E9C-101B-9397-08002B2CF9AE}" pid="3" name="ICV">
    <vt:lpwstr>C68EE8BD582E49E6B2C725505BD057BF</vt:lpwstr>
  </property>
</Properties>
</file>